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F7BE"/>
    <a:srgbClr val="F2EE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814C4A-3CEB-A8FA-E3D6-91FC61E23370}" v="383" dt="2025-07-17T17:10:28.2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4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950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820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297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007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758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1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56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026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095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971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7/17/2025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530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73" r:id="rId6"/>
    <p:sldLayoutId id="2147484069" r:id="rId7"/>
    <p:sldLayoutId id="2147484070" r:id="rId8"/>
    <p:sldLayoutId id="2147484071" r:id="rId9"/>
    <p:sldLayoutId id="2147484072" r:id="rId10"/>
    <p:sldLayoutId id="2147484074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F7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708CD29A-6813-2249-7DAC-D1C8E4D89719}"/>
              </a:ext>
            </a:extLst>
          </p:cNvPr>
          <p:cNvGrpSpPr/>
          <p:nvPr/>
        </p:nvGrpSpPr>
        <p:grpSpPr>
          <a:xfrm>
            <a:off x="-5631" y="-1"/>
            <a:ext cx="12197633" cy="6858001"/>
            <a:chOff x="-5631" y="-1"/>
            <a:chExt cx="12197633" cy="6858001"/>
          </a:xfrm>
        </p:grpSpPr>
        <p:pic>
          <p:nvPicPr>
            <p:cNvPr id="6" name="Picture 5" descr="A group of orange flowers&#10;&#10;AI-generated content may be incorrect.">
              <a:extLst>
                <a:ext uri="{FF2B5EF4-FFF2-40B4-BE49-F238E27FC236}">
                  <a16:creationId xmlns:a16="http://schemas.microsoft.com/office/drawing/2014/main" id="{3149A4D2-9C01-1493-DEE1-30C45EFC5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22680" r="-1" b="32562"/>
            <a:stretch>
              <a:fillRect/>
            </a:stretch>
          </p:blipFill>
          <p:spPr>
            <a:xfrm>
              <a:off x="7967351" y="-1"/>
              <a:ext cx="4224651" cy="3346705"/>
            </a:xfrm>
            <a:custGeom>
              <a:avLst/>
              <a:gdLst/>
              <a:ahLst/>
              <a:cxnLst/>
              <a:rect l="l" t="t" r="r" b="b"/>
              <a:pathLst>
                <a:path w="4224651" h="3346705">
                  <a:moveTo>
                    <a:pt x="1549963" y="0"/>
                  </a:moveTo>
                  <a:lnTo>
                    <a:pt x="1555540" y="0"/>
                  </a:lnTo>
                  <a:lnTo>
                    <a:pt x="2621768" y="0"/>
                  </a:lnTo>
                  <a:lnTo>
                    <a:pt x="4224651" y="0"/>
                  </a:lnTo>
                  <a:lnTo>
                    <a:pt x="4224651" y="3346705"/>
                  </a:lnTo>
                  <a:lnTo>
                    <a:pt x="0" y="3346705"/>
                  </a:lnTo>
                  <a:close/>
                </a:path>
              </a:pathLst>
            </a:custGeom>
          </p:spPr>
        </p:pic>
        <p:pic>
          <p:nvPicPr>
            <p:cNvPr id="4" name="Picture 3" descr="A close up of a flower&#10;&#10;AI-generated content may be incorrect.">
              <a:extLst>
                <a:ext uri="{FF2B5EF4-FFF2-40B4-BE49-F238E27FC236}">
                  <a16:creationId xmlns:a16="http://schemas.microsoft.com/office/drawing/2014/main" id="{54165151-F3FA-4ED3-0899-542A0A000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33225" b="34172"/>
            <a:stretch>
              <a:fillRect/>
            </a:stretch>
          </p:blipFill>
          <p:spPr>
            <a:xfrm>
              <a:off x="4493435" y="34879"/>
              <a:ext cx="7698564" cy="3346705"/>
            </a:xfrm>
            <a:custGeom>
              <a:avLst/>
              <a:gdLst/>
              <a:ahLst/>
              <a:cxnLst/>
              <a:rect l="l" t="t" r="r" b="b"/>
              <a:pathLst>
                <a:path w="7698564" h="3346705">
                  <a:moveTo>
                    <a:pt x="1549963" y="0"/>
                  </a:moveTo>
                  <a:lnTo>
                    <a:pt x="1555540" y="0"/>
                  </a:lnTo>
                  <a:lnTo>
                    <a:pt x="2621768" y="0"/>
                  </a:lnTo>
                  <a:lnTo>
                    <a:pt x="4832507" y="0"/>
                  </a:lnTo>
                  <a:lnTo>
                    <a:pt x="3282657" y="3346461"/>
                  </a:lnTo>
                  <a:lnTo>
                    <a:pt x="7698564" y="3346461"/>
                  </a:lnTo>
                  <a:lnTo>
                    <a:pt x="7698564" y="3346705"/>
                  </a:lnTo>
                  <a:lnTo>
                    <a:pt x="0" y="3346705"/>
                  </a:lnTo>
                  <a:close/>
                </a:path>
              </a:pathLst>
            </a:custGeom>
          </p:spPr>
        </p:pic>
        <p:pic>
          <p:nvPicPr>
            <p:cNvPr id="3" name="Picture 2" descr="A close up of a pink flower&#10;&#10;AI-generated content may be incorrect.">
              <a:extLst>
                <a:ext uri="{FF2B5EF4-FFF2-40B4-BE49-F238E27FC236}">
                  <a16:creationId xmlns:a16="http://schemas.microsoft.com/office/drawing/2014/main" id="{35AB4309-8CC5-CCF9-9AD7-0DB76FB2B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6999" r="-3" b="28282"/>
            <a:stretch>
              <a:fillRect/>
            </a:stretch>
          </p:blipFill>
          <p:spPr>
            <a:xfrm>
              <a:off x="20" y="34646"/>
              <a:ext cx="5859777" cy="3346695"/>
            </a:xfrm>
            <a:custGeom>
              <a:avLst/>
              <a:gdLst/>
              <a:ahLst/>
              <a:cxnLst/>
              <a:rect l="l" t="t" r="r" b="b"/>
              <a:pathLst>
                <a:path w="5859797" h="3346705">
                  <a:moveTo>
                    <a:pt x="0" y="0"/>
                  </a:moveTo>
                  <a:lnTo>
                    <a:pt x="5859797" y="0"/>
                  </a:lnTo>
                  <a:lnTo>
                    <a:pt x="4309834" y="3346705"/>
                  </a:lnTo>
                  <a:lnTo>
                    <a:pt x="4304257" y="3346705"/>
                  </a:lnTo>
                  <a:lnTo>
                    <a:pt x="3238029" y="3346705"/>
                  </a:lnTo>
                  <a:lnTo>
                    <a:pt x="0" y="3346705"/>
                  </a:lnTo>
                  <a:close/>
                </a:path>
              </a:pathLst>
            </a:custGeom>
          </p:spPr>
        </p:pic>
        <p:pic>
          <p:nvPicPr>
            <p:cNvPr id="2" name="Picture 1" descr="A close up of a flower&#10;&#10;AI-generated content may be incorrect.">
              <a:extLst>
                <a:ext uri="{FF2B5EF4-FFF2-40B4-BE49-F238E27FC236}">
                  <a16:creationId xmlns:a16="http://schemas.microsoft.com/office/drawing/2014/main" id="{3B91113F-116C-8347-A6A8-EDC1A1DDA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1918" r="2" b="2259"/>
            <a:stretch>
              <a:fillRect/>
            </a:stretch>
          </p:blipFill>
          <p:spPr>
            <a:xfrm>
              <a:off x="6350090" y="3511295"/>
              <a:ext cx="5841911" cy="3346705"/>
            </a:xfrm>
            <a:custGeom>
              <a:avLst/>
              <a:gdLst/>
              <a:ahLst/>
              <a:cxnLst/>
              <a:rect l="l" t="t" r="r" b="b"/>
              <a:pathLst>
                <a:path w="5841911" h="3346705">
                  <a:moveTo>
                    <a:pt x="1549963" y="0"/>
                  </a:moveTo>
                  <a:lnTo>
                    <a:pt x="1555540" y="0"/>
                  </a:lnTo>
                  <a:lnTo>
                    <a:pt x="2621768" y="0"/>
                  </a:lnTo>
                  <a:lnTo>
                    <a:pt x="5841911" y="0"/>
                  </a:lnTo>
                  <a:lnTo>
                    <a:pt x="5841911" y="3346705"/>
                  </a:lnTo>
                  <a:lnTo>
                    <a:pt x="0" y="3346705"/>
                  </a:lnTo>
                  <a:close/>
                </a:path>
              </a:pathLst>
            </a:cu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114D59-38BE-833C-7FC8-300554DFB364}"/>
                </a:ext>
              </a:extLst>
            </p:cNvPr>
            <p:cNvSpPr txBox="1"/>
            <p:nvPr/>
          </p:nvSpPr>
          <p:spPr>
            <a:xfrm>
              <a:off x="-5631" y="3846923"/>
              <a:ext cx="7705020" cy="70788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4000" dirty="0">
                  <a:latin typeface="Calisto MT"/>
                  <a:ea typeface="Source Sans Pro"/>
                </a:rPr>
                <a:t>Make your garden more </a:t>
              </a:r>
              <a:r>
                <a:rPr lang="en-US" sz="4000" dirty="0">
                  <a:solidFill>
                    <a:schemeClr val="accent3"/>
                  </a:solidFill>
                  <a:latin typeface="Calisto MT"/>
                  <a:ea typeface="Source Sans Pro"/>
                </a:rPr>
                <a:t>c</a:t>
              </a:r>
              <a:r>
                <a:rPr lang="en-US" sz="4000" dirty="0">
                  <a:solidFill>
                    <a:schemeClr val="accent1">
                      <a:lumMod val="76000"/>
                    </a:schemeClr>
                  </a:solidFill>
                  <a:latin typeface="Calisto MT"/>
                  <a:ea typeface="Source Sans Pro"/>
                </a:rPr>
                <a:t>o</a:t>
              </a:r>
              <a:r>
                <a:rPr lang="en-US" sz="4000" dirty="0">
                  <a:latin typeface="Calisto MT"/>
                  <a:ea typeface="Source Sans Pro"/>
                </a:rPr>
                <a:t>l</a:t>
              </a:r>
              <a:r>
                <a:rPr lang="en-US" sz="4000" dirty="0">
                  <a:solidFill>
                    <a:schemeClr val="accent5"/>
                  </a:solidFill>
                  <a:latin typeface="Calisto MT"/>
                  <a:ea typeface="Source Sans Pro"/>
                </a:rPr>
                <a:t>o</a:t>
              </a:r>
              <a:r>
                <a:rPr lang="en-US" sz="4000" dirty="0">
                  <a:solidFill>
                    <a:srgbClr val="C00000"/>
                  </a:solidFill>
                  <a:latin typeface="Calisto MT"/>
                  <a:ea typeface="Source Sans Pro"/>
                </a:rPr>
                <a:t>r</a:t>
              </a:r>
              <a:r>
                <a:rPr lang="en-US" sz="4000" dirty="0">
                  <a:solidFill>
                    <a:schemeClr val="accent6"/>
                  </a:solidFill>
                  <a:latin typeface="Calisto MT"/>
                  <a:ea typeface="Source Sans Pro"/>
                </a:rPr>
                <a:t>f</a:t>
              </a:r>
              <a:r>
                <a:rPr lang="en-US" sz="4000" dirty="0">
                  <a:solidFill>
                    <a:schemeClr val="accent1"/>
                  </a:solidFill>
                  <a:latin typeface="Calisto MT"/>
                  <a:ea typeface="Source Sans Pro"/>
                </a:rPr>
                <a:t>u</a:t>
              </a:r>
              <a:r>
                <a:rPr lang="en-US" sz="4000" dirty="0">
                  <a:solidFill>
                    <a:srgbClr val="0070C0"/>
                  </a:solidFill>
                  <a:latin typeface="Calisto MT"/>
                  <a:ea typeface="Source Sans Pro"/>
                </a:rPr>
                <a:t>l</a:t>
              </a:r>
              <a:r>
                <a:rPr lang="en-US" sz="4000" dirty="0">
                  <a:latin typeface="Calisto MT"/>
                  <a:ea typeface="Source Sans Pro"/>
                </a:rPr>
                <a:t>..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4FF8897-0D41-B3CF-0A71-B52FFEC54620}"/>
                </a:ext>
              </a:extLst>
            </p:cNvPr>
            <p:cNvCxnSpPr/>
            <p:nvPr/>
          </p:nvCxnSpPr>
          <p:spPr>
            <a:xfrm>
              <a:off x="514349" y="4618727"/>
              <a:ext cx="6147759" cy="23004"/>
            </a:xfrm>
            <a:prstGeom prst="straightConnector1">
              <a:avLst/>
            </a:prstGeom>
            <a:ln>
              <a:solidFill>
                <a:schemeClr val="accent3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0076F91-B902-666B-6784-6BDF3C3C10F6}"/>
                </a:ext>
              </a:extLst>
            </p:cNvPr>
            <p:cNvCxnSpPr>
              <a:cxnSpLocks/>
            </p:cNvCxnSpPr>
            <p:nvPr/>
          </p:nvCxnSpPr>
          <p:spPr>
            <a:xfrm>
              <a:off x="1247593" y="4791254"/>
              <a:ext cx="4853797" cy="8627"/>
            </a:xfrm>
            <a:prstGeom prst="straightConnector1">
              <a:avLst/>
            </a:prstGeom>
            <a:ln>
              <a:solidFill>
                <a:schemeClr val="accent3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6738797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SketchyVTI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129</cp:revision>
  <dcterms:created xsi:type="dcterms:W3CDTF">2013-07-15T20:26:40Z</dcterms:created>
  <dcterms:modified xsi:type="dcterms:W3CDTF">2025-07-17T17:10:39Z</dcterms:modified>
</cp:coreProperties>
</file>